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5" r:id="rId8"/>
    <p:sldId id="262" r:id="rId9"/>
    <p:sldId id="263" r:id="rId10"/>
    <p:sldId id="266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278"/>
    <p:restoredTop sz="94620"/>
  </p:normalViewPr>
  <p:slideViewPr>
    <p:cSldViewPr snapToGrid="0" snapToObjects="1">
      <p:cViewPr varScale="1">
        <p:scale>
          <a:sx n="136" d="100"/>
          <a:sy n="136" d="100"/>
        </p:scale>
        <p:origin x="248" y="5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171F37-4CF9-3044-9A4D-7F9A1756B4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9DBAD93-1F73-344B-9EFE-470ADC39C0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B06C95-1EC0-DD4E-85DC-25E9CA8051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92D6C-B8F4-9846-8ACF-50CF0F6055E7}" type="datetimeFigureOut">
              <a:rPr lang="en-GB" smtClean="0"/>
              <a:t>25/07/2019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5A24A7-9A07-C342-9C6D-779A4BE58C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414129-3276-DB45-A23C-BFC84ECAC5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D9EBCE-CE64-194A-BE26-EFAEE60B93C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16682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468560-8044-E641-97EC-38B5903BD0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7E9036-879E-F144-81AB-BE4F6150EA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371F7B-EEEC-014A-A6A1-E5CF4C13B8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92D6C-B8F4-9846-8ACF-50CF0F6055E7}" type="datetimeFigureOut">
              <a:rPr lang="en-GB" smtClean="0"/>
              <a:t>25/07/2019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59FDA8-7469-EA41-9534-DCC77259DD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0BB946-EE14-F449-A365-DDE5DB2E4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D9EBCE-CE64-194A-BE26-EFAEE60B93C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42144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6A48462-D51E-B14C-8BA1-3BE1740BC4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AB37FD-83D7-6341-972A-3E4AFCA618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D57DEC-B17C-B145-8E0B-DD265683CD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92D6C-B8F4-9846-8ACF-50CF0F6055E7}" type="datetimeFigureOut">
              <a:rPr lang="en-GB" smtClean="0"/>
              <a:t>25/07/2019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3A96F1-7AD0-9148-980E-181FBA13D4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38979D-CA8B-0A40-98D8-9B6875AC8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D9EBCE-CE64-194A-BE26-EFAEE60B93C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58528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BD0D7-59E0-ED4E-BCF9-C474F5B1C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079C70-0AB0-DA47-AE9A-09073BE876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25E2A1-9874-6247-817D-188456736E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92D6C-B8F4-9846-8ACF-50CF0F6055E7}" type="datetimeFigureOut">
              <a:rPr lang="en-GB" smtClean="0"/>
              <a:t>25/07/2019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49159C-595D-174C-8F92-4F5D282BE9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622BBD-C1D5-8544-ABF8-CD8A86903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D9EBCE-CE64-194A-BE26-EFAEE60B93C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43764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5D272C-3F3D-E449-9B1A-D391BD2516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FA2144-9192-3642-ABFA-9D915F3F75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F6649C-0FA2-A94A-8599-455FAF5441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92D6C-B8F4-9846-8ACF-50CF0F6055E7}" type="datetimeFigureOut">
              <a:rPr lang="en-GB" smtClean="0"/>
              <a:t>25/07/2019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82DE6B-68B7-D74D-962D-5EF53F4AFE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23688A-3EA0-FE41-85C4-DDD316DA5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D9EBCE-CE64-194A-BE26-EFAEE60B93C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13598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90639-A1F5-F943-BB27-EB06B26868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A428BB-E78E-B443-911E-D624B1AF82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0AF3A7-B2E6-6447-8F06-AE1850F489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91F2D9-36E0-734F-B4F2-891BA4AA02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92D6C-B8F4-9846-8ACF-50CF0F6055E7}" type="datetimeFigureOut">
              <a:rPr lang="en-GB" smtClean="0"/>
              <a:t>25/07/2019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878F54-E5AC-744B-80A5-7D3F235B09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E9BA19-6EE9-814B-88E1-F354561A8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D9EBCE-CE64-194A-BE26-EFAEE60B93C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86845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48D2B-6E1B-6549-8DF1-3491DCE39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DCC3F7-B7E9-5441-A8CE-527A7874C7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9E422E-3513-E748-A76D-E6E9184E77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26BD46F-38C6-8449-BA03-B3BD9AF8F5D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0F9DBAB-16F5-BB4C-8FE3-1A1E1D2C46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D2B1AE5-5596-974B-A6A2-096DC7939C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92D6C-B8F4-9846-8ACF-50CF0F6055E7}" type="datetimeFigureOut">
              <a:rPr lang="en-GB" smtClean="0"/>
              <a:t>25/07/2019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6855CFE-D15E-DE43-849E-606E3ED864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C744AC4-7920-144D-898A-5C66BC07C0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D9EBCE-CE64-194A-BE26-EFAEE60B93C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31144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A1F58E-2C85-5049-BE1E-73CA45F45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72EA3C9-8300-E445-85AB-1CCA467255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92D6C-B8F4-9846-8ACF-50CF0F6055E7}" type="datetimeFigureOut">
              <a:rPr lang="en-GB" smtClean="0"/>
              <a:t>25/07/2019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383406-D326-C649-A167-2C03CDAC43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F449FA-A3B8-CF4C-97E6-750C94D761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D9EBCE-CE64-194A-BE26-EFAEE60B93C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96742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FB8D536-2330-514C-8ECF-226FF1721F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92D6C-B8F4-9846-8ACF-50CF0F6055E7}" type="datetimeFigureOut">
              <a:rPr lang="en-GB" smtClean="0"/>
              <a:t>25/07/2019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F02BBA3-E3F0-284F-847C-65B3BE0E72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3EAA78-F582-4649-8531-68C9E8BD5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D9EBCE-CE64-194A-BE26-EFAEE60B93C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17142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B8A248-A941-6D47-916D-5595A3CBFA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651AED-1250-584C-B370-F7F4FE18B9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DCE5BE-C2DC-984B-A0EA-B1D34996F9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F93463-ED5B-CE43-B811-2A5F47443D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92D6C-B8F4-9846-8ACF-50CF0F6055E7}" type="datetimeFigureOut">
              <a:rPr lang="en-GB" smtClean="0"/>
              <a:t>25/07/2019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2749C1-390B-1448-9452-BA78316F56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3A0CD2-1E3D-4D42-A344-5BCA370C15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D9EBCE-CE64-194A-BE26-EFAEE60B93C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66619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11CAFE-1235-C642-89D6-D41DAB7B16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75A0528-9F30-3E43-9AC2-F13C87359D9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6C4F9E-323A-F04B-A861-0F89EA52F2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A8D164-0648-8342-BD5B-D113BA38E7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92D6C-B8F4-9846-8ACF-50CF0F6055E7}" type="datetimeFigureOut">
              <a:rPr lang="en-GB" smtClean="0"/>
              <a:t>25/07/2019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1B5A7D-E73F-D747-87CF-493E973BE2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8A92DA-F9C7-0642-BA6D-72061821BA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D9EBCE-CE64-194A-BE26-EFAEE60B93C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1921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A914343-FE2C-E542-A6F7-AA5ADAC8B2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A07129-1FCA-554F-A499-3F91A1F0B3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0FF46B-D128-CA4A-9E50-DD5517B86B5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892D6C-B8F4-9846-8ACF-50CF0F6055E7}" type="datetimeFigureOut">
              <a:rPr lang="en-GB" smtClean="0"/>
              <a:t>25/07/2019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DA0708-D057-954D-AB6E-13EABB0665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859965-4997-834E-9C02-F3B93C9B73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D9EBCE-CE64-194A-BE26-EFAEE60B93C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33104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A1A6D785-F6E0-F749-A255-7A33C303F5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4832" y="0"/>
            <a:ext cx="7942336" cy="6858000"/>
          </a:xfrm>
          <a:prstGeom prst="rect">
            <a:avLst/>
          </a:prstGeom>
        </p:spPr>
      </p:pic>
      <p:sp>
        <p:nvSpPr>
          <p:cNvPr id="12" name="Down Arrow 11">
            <a:extLst>
              <a:ext uri="{FF2B5EF4-FFF2-40B4-BE49-F238E27FC236}">
                <a16:creationId xmlns:a16="http://schemas.microsoft.com/office/drawing/2014/main" id="{1ACECCE8-631F-A44D-AB90-88E769F8A31A}"/>
              </a:ext>
            </a:extLst>
          </p:cNvPr>
          <p:cNvSpPr/>
          <p:nvPr/>
        </p:nvSpPr>
        <p:spPr>
          <a:xfrm rot="5400000">
            <a:off x="8545235" y="3547154"/>
            <a:ext cx="216131" cy="1138162"/>
          </a:xfrm>
          <a:prstGeom prst="downArrow">
            <a:avLst>
              <a:gd name="adj1" fmla="val 45365"/>
              <a:gd name="adj2" fmla="val 50000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66215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635BD3F-402B-E149-8DC4-AC890BD294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4832" y="0"/>
            <a:ext cx="79423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9941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EF92F2E-84AA-6C4E-8E08-FFE1A6E3E7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4832" y="0"/>
            <a:ext cx="7942336" cy="6858000"/>
          </a:xfrm>
          <a:prstGeom prst="rect">
            <a:avLst/>
          </a:prstGeom>
        </p:spPr>
      </p:pic>
      <p:sp>
        <p:nvSpPr>
          <p:cNvPr id="10" name="Down Arrow 9">
            <a:extLst>
              <a:ext uri="{FF2B5EF4-FFF2-40B4-BE49-F238E27FC236}">
                <a16:creationId xmlns:a16="http://schemas.microsoft.com/office/drawing/2014/main" id="{F9B1623D-B567-D749-A907-DB56025B8C5C}"/>
              </a:ext>
            </a:extLst>
          </p:cNvPr>
          <p:cNvSpPr/>
          <p:nvPr/>
        </p:nvSpPr>
        <p:spPr>
          <a:xfrm rot="5400000">
            <a:off x="4796194" y="3624196"/>
            <a:ext cx="216131" cy="1138162"/>
          </a:xfrm>
          <a:prstGeom prst="downArrow">
            <a:avLst>
              <a:gd name="adj1" fmla="val 45365"/>
              <a:gd name="adj2" fmla="val 50000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90412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73C9513-27BF-8F48-AC4C-642AD2DBDD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4832" y="0"/>
            <a:ext cx="79423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675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A73FD28-F75F-CC4E-9542-7387765A50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4832" y="0"/>
            <a:ext cx="7942336" cy="6858000"/>
          </a:xfrm>
          <a:prstGeom prst="rect">
            <a:avLst/>
          </a:prstGeom>
        </p:spPr>
      </p:pic>
      <p:sp>
        <p:nvSpPr>
          <p:cNvPr id="4" name="Down Arrow 3">
            <a:extLst>
              <a:ext uri="{FF2B5EF4-FFF2-40B4-BE49-F238E27FC236}">
                <a16:creationId xmlns:a16="http://schemas.microsoft.com/office/drawing/2014/main" id="{C1BF8843-24F4-E448-A3D5-7627AD65EF42}"/>
              </a:ext>
            </a:extLst>
          </p:cNvPr>
          <p:cNvSpPr/>
          <p:nvPr/>
        </p:nvSpPr>
        <p:spPr>
          <a:xfrm rot="10800000" flipH="1">
            <a:off x="5724136" y="4049085"/>
            <a:ext cx="216131" cy="1138162"/>
          </a:xfrm>
          <a:prstGeom prst="downArrow">
            <a:avLst>
              <a:gd name="adj1" fmla="val 45365"/>
              <a:gd name="adj2" fmla="val 50000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12809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E8A2C6F-A052-B04F-ACBE-B730550C3D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4843" y="0"/>
            <a:ext cx="4086479" cy="352856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0DEE726-66BE-8440-B814-33718F3D75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1321" y="0"/>
            <a:ext cx="4086479" cy="352856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8067865-5D37-D341-B70C-AFD4D3552E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4842" y="3329432"/>
            <a:ext cx="4086479" cy="352856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523CE99-968A-644D-B22F-11E3B24810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1320" y="3329432"/>
            <a:ext cx="4086479" cy="3528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5390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346CD1-AE97-0A41-B314-A3DCDFF123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4832" y="0"/>
            <a:ext cx="79423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3306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73C9513-27BF-8F48-AC4C-642AD2DBDD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4832" y="0"/>
            <a:ext cx="7942336" cy="6858000"/>
          </a:xfrm>
          <a:prstGeom prst="rect">
            <a:avLst/>
          </a:prstGeom>
        </p:spPr>
      </p:pic>
      <p:sp>
        <p:nvSpPr>
          <p:cNvPr id="3" name="Down Arrow 2">
            <a:extLst>
              <a:ext uri="{FF2B5EF4-FFF2-40B4-BE49-F238E27FC236}">
                <a16:creationId xmlns:a16="http://schemas.microsoft.com/office/drawing/2014/main" id="{BADA1666-DFC8-604F-BDB4-799857C8F456}"/>
              </a:ext>
            </a:extLst>
          </p:cNvPr>
          <p:cNvSpPr/>
          <p:nvPr/>
        </p:nvSpPr>
        <p:spPr>
          <a:xfrm rot="16200000" flipV="1">
            <a:off x="4475682" y="5452993"/>
            <a:ext cx="216131" cy="1138162"/>
          </a:xfrm>
          <a:prstGeom prst="downArrow">
            <a:avLst>
              <a:gd name="adj1" fmla="val 45365"/>
              <a:gd name="adj2" fmla="val 50000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55415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900F2B3-1726-2F4F-A081-4CC36E0909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4832" y="0"/>
            <a:ext cx="79423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5852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3A82D4E-DD30-D245-A381-2F7B6582BD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4832" y="0"/>
            <a:ext cx="79423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1535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244</TotalTime>
  <Words>0</Words>
  <Application>Microsoft Macintosh PowerPoint</Application>
  <PresentationFormat>Widescreen</PresentationFormat>
  <Paragraphs>0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Alan Garny</dc:creator>
  <cp:lastModifiedBy>Alan Garny</cp:lastModifiedBy>
  <cp:revision>6</cp:revision>
  <dcterms:created xsi:type="dcterms:W3CDTF">2019-07-26T00:40:37Z</dcterms:created>
  <dcterms:modified xsi:type="dcterms:W3CDTF">2019-07-26T04:45:33Z</dcterms:modified>
</cp:coreProperties>
</file>